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6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6C448B-23AF-4C22-9503-83CF9B8E6CED}" type="datetimeFigureOut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9B0A5-97B7-42CF-9CDE-0270774730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4495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EFACAC6-65D4-41B2-B913-B31FD1D22A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27A0BD2-DDDD-485D-8FF2-9D780151B3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2029483-9BB1-4075-B087-449527D086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34FCF-CD48-400D-BCFD-E282DDD48337}" type="datetime1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68B3DA-074D-482F-8E35-78936D67F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2B4B404-7E2B-4574-8094-713DDAA83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51D5A-A58D-46A9-9620-7CEAB5E87A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0531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7C88E6-FD12-41A4-B373-6972DDF251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52E5962-679F-4915-A2A4-2151190159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4576750-54AA-4B0B-9F05-E914DBD22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3D04F-4432-40A7-A76E-CDD266D5F0EA}" type="datetime1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F29E46-3BE8-4995-BCDC-9C3AB471D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7E2F5C-DA51-40D8-9A36-7CF162AD8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51D5A-A58D-46A9-9620-7CEAB5E87A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0094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E0430C1-0913-4C16-AF68-9EF97EEEC2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DB99F73-E5CC-454A-943B-3B80897148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7AACA3-5B70-47A2-A6DA-45BA53C0D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57F5B-8431-45ED-AD5A-FB6F0B4F5D63}" type="datetime1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7B26DC3-D79E-4B1B-B931-2E41C4518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115540-08CA-417C-8C03-8C72F0DEF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51D5A-A58D-46A9-9620-7CEAB5E87A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644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265D71-CC8F-4F2C-A81D-0C5BEE658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63872C3-B590-4EAE-8CE5-5FF9AD037F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F36D7B-01AD-4DBF-8A77-143B401FD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85FDD-EEBA-4597-B71C-CDFBC3593671}" type="datetime1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2ED2C8A-8B30-433E-BA02-912CCE16B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9241F5D-1707-4405-B3A3-73C850256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51D5A-A58D-46A9-9620-7CEAB5E87A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5606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807846-863F-4CC6-A534-922AA7AF5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EE20BAB-EA66-4855-A03F-50255D5A60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6B8C10-8AC2-44D8-BEDB-651E2D7DB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B3B18-90F4-4A3A-969E-0E07AAF21028}" type="datetime1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974A3EB-DD64-4300-AC69-8B04CF0DC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27C2341-1E8E-4168-A405-3B448DDAD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51D5A-A58D-46A9-9620-7CEAB5E87A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2121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99D70D-BA20-4254-A524-CF092C287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CD6E786-5453-4462-AA1C-77A714CA0C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308BDCE-33E5-40C7-917F-79493C09E3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9F44B5D-D8A7-4EA2-86B4-7ADC18C34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A8F1E-1E55-4101-BD42-B32BFDC202E4}" type="datetime1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5891257-B8FC-4421-898C-252CEA683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1633C39-D81E-449F-9387-CED7E9F30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51D5A-A58D-46A9-9620-7CEAB5E87A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7976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3AE27B-06F0-48B7-A369-0FB176A6D0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73175C8-8F67-47BA-A729-2B8001F7DC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E990AE5-5ED9-431A-BA52-D9A1527588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A1359C7-2342-4A51-8931-C631B2FD0F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0C0522F-B5C8-43DB-9A0D-B4AB25458B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6A2025B-7532-4AD4-83F7-8D394D53A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84812-5823-4B39-85CC-2F2CFA4C4400}" type="datetime1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E244032-9BFD-49A8-8D0C-AEE84B268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2E50E09-CCA2-41D0-B63B-93F94D62F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51D5A-A58D-46A9-9620-7CEAB5E87A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1910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2357EC6-4C7E-479D-9448-C0DC37BE6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CED1C2E-2765-4990-BA6B-D666C050B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09311-0668-4873-8F32-4C1B6C7C50D1}" type="datetime1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CA9B598-6185-41E3-A9E6-8A930AC64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172CCFD-E9E8-4BCB-89B0-E677E41EA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51D5A-A58D-46A9-9620-7CEAB5E87A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4150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D03786D6-758F-4479-91C0-14A39274A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B383B-030C-421C-9179-EEDC0863AE72}" type="datetime1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5DB0B9D-EE7B-4319-AD8A-EA9674E05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5E0CA72-BF54-4250-A920-58F5BCD8A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51D5A-A58D-46A9-9620-7CEAB5E87A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0650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F0B2937-F0D9-4560-8A5D-B05C1AD15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FA5D5B1-0533-4355-80C8-95B24E54BD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6881BA3-2773-450F-9AFF-98DC6D6C7A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887EE4A-6EC0-43FF-9F25-975A0E3ED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9E023-4AC1-4429-A53A-FA9B045F72E7}" type="datetime1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44AD0AF-FB19-4A1E-B3FA-C8FEE568E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2314B0C-F9FF-4758-92C5-D6AF9440F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51D5A-A58D-46A9-9620-7CEAB5E87A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0941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61616B-995A-4F00-8293-02ABEA9A38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196C1D8-4643-45E3-A1E3-55E054473C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1740822-779D-4B12-BBA5-708666C05A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47EBA86-C84B-41B8-8DB3-A199F8EB1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F2194-CB43-4D6C-B1CE-9908069B536E}" type="datetime1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2B78134-52A5-42FA-93BA-5031F1B9C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1B64248-F206-4764-AF33-B04CEE5D5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51D5A-A58D-46A9-9620-7CEAB5E87A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220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7E74AEC-FFF4-42E8-BA00-90EA3EEBA6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1B21A17-C5B8-439D-BF35-211903412B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9784FEF-C627-4496-955B-E2882B2AFC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01F09D-9EA4-42F5-81E6-479350250FC4}" type="datetime1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DFE24D1-F4DD-4E81-95DB-6358F31802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7B2E80-9134-436D-AD49-F0E8BA90C4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51D5A-A58D-46A9-9620-7CEAB5E87A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7148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CDBB59AE-D5C6-44F4-8155-D704C91A04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082" y="701039"/>
            <a:ext cx="9678075" cy="615696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C1BB536-231A-46B9-B23D-D81465F36B8A}"/>
              </a:ext>
            </a:extLst>
          </p:cNvPr>
          <p:cNvSpPr txBox="1"/>
          <p:nvPr/>
        </p:nvSpPr>
        <p:spPr>
          <a:xfrm>
            <a:off x="9428480" y="81280"/>
            <a:ext cx="230632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業界横断</a:t>
            </a:r>
            <a:r>
              <a:rPr kumimoji="1" lang="en-US" altLang="ja-JP" dirty="0"/>
              <a:t>2018-2-03</a:t>
            </a:r>
            <a:endParaRPr kumimoji="1" lang="ja-JP" altLang="en-US" dirty="0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876FA66-4B47-4FE4-AEBE-41B3C6008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51D5A-A58D-46A9-9620-7CEAB5E87A4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8309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9FE1BB1E-495B-4FDB-9AD6-F31E91B827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182" y="0"/>
            <a:ext cx="7131636" cy="6858000"/>
          </a:xfrm>
          <a:prstGeom prst="rect">
            <a:avLst/>
          </a:prstGeom>
        </p:spPr>
      </p:pic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E96D33B-3ACF-4EEE-B500-CE0823D26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51D5A-A58D-46A9-9620-7CEAB5E87A4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304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860C5A85-2BBC-4638-9D66-1DF8133691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12" y="42862"/>
            <a:ext cx="11915775" cy="6772275"/>
          </a:xfrm>
          <a:prstGeom prst="rect">
            <a:avLst/>
          </a:prstGeom>
        </p:spPr>
      </p:pic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B9480B4-432B-4F40-9721-2CF744D54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51D5A-A58D-46A9-9620-7CEAB5E87A4C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6031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0DA0C406-3DB1-4AC4-8842-F39BC19DB2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12" y="276225"/>
            <a:ext cx="11915775" cy="6305550"/>
          </a:xfrm>
          <a:prstGeom prst="rect">
            <a:avLst/>
          </a:prstGeom>
        </p:spPr>
      </p:pic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5671BD2-99BC-42E8-8990-096BA214F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51D5A-A58D-46A9-9620-7CEAB5E87A4C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7357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7</Words>
  <Application>Microsoft Office PowerPoint</Application>
  <PresentationFormat>ワイド画面</PresentationFormat>
  <Paragraphs>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菅又 久直</dc:creator>
  <cp:lastModifiedBy>菅又 久直</cp:lastModifiedBy>
  <cp:revision>1</cp:revision>
  <dcterms:created xsi:type="dcterms:W3CDTF">2018-09-05T02:41:08Z</dcterms:created>
  <dcterms:modified xsi:type="dcterms:W3CDTF">2018-09-05T02:45:13Z</dcterms:modified>
</cp:coreProperties>
</file>